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9" r:id="rId4"/>
    <p:sldId id="262" r:id="rId5"/>
    <p:sldId id="258" r:id="rId6"/>
    <p:sldId id="267" r:id="rId7"/>
    <p:sldId id="260" r:id="rId8"/>
    <p:sldId id="263" r:id="rId9"/>
    <p:sldId id="264" r:id="rId10"/>
    <p:sldId id="265" r:id="rId11"/>
    <p:sldId id="266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71" autoAdjust="0"/>
  </p:normalViewPr>
  <p:slideViewPr>
    <p:cSldViewPr>
      <p:cViewPr varScale="1">
        <p:scale>
          <a:sx n="52" d="100"/>
          <a:sy n="52" d="100"/>
        </p:scale>
        <p:origin x="-1210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7442D83-1854-4F5E-A28D-6F5F38EA48BE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6610C21-6681-491A-A149-EBA64A5577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442D83-1854-4F5E-A28D-6F5F38EA48BE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610C21-6681-491A-A149-EBA64A5577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442D83-1854-4F5E-A28D-6F5F38EA48BE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610C21-6681-491A-A149-EBA64A5577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442D83-1854-4F5E-A28D-6F5F38EA48BE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610C21-6681-491A-A149-EBA64A5577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442D83-1854-4F5E-A28D-6F5F38EA48BE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610C21-6681-491A-A149-EBA64A5577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442D83-1854-4F5E-A28D-6F5F38EA48BE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610C21-6681-491A-A149-EBA64A5577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442D83-1854-4F5E-A28D-6F5F38EA48BE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610C21-6681-491A-A149-EBA64A5577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442D83-1854-4F5E-A28D-6F5F38EA48BE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610C21-6681-491A-A149-EBA64A5577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442D83-1854-4F5E-A28D-6F5F38EA48BE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610C21-6681-491A-A149-EBA64A5577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7442D83-1854-4F5E-A28D-6F5F38EA48BE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610C21-6681-491A-A149-EBA64A5577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7442D83-1854-4F5E-A28D-6F5F38EA48BE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6610C21-6681-491A-A149-EBA64A5577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7442D83-1854-4F5E-A28D-6F5F38EA48BE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6610C21-6681-491A-A149-EBA64A5577A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Логопедический</a:t>
            </a:r>
            <a:r>
              <a:rPr lang="ru-RU" b="1" dirty="0" smtClean="0"/>
              <a:t> </a:t>
            </a:r>
            <a:r>
              <a:rPr lang="ru-RU" b="1" dirty="0" smtClean="0">
                <a:solidFill>
                  <a:srgbClr val="C00000"/>
                </a:solidFill>
              </a:rPr>
              <a:t>кабинет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3"/>
                </a:solidFill>
              </a:rPr>
              <a:t>Учитель – логопед:</a:t>
            </a:r>
          </a:p>
          <a:p>
            <a:r>
              <a:rPr lang="ru-RU" dirty="0" smtClean="0">
                <a:solidFill>
                  <a:schemeClr val="accent3"/>
                </a:solidFill>
              </a:rPr>
              <a:t>Рузанова С.М.</a:t>
            </a:r>
            <a:endParaRPr lang="ru-RU" dirty="0">
              <a:solidFill>
                <a:schemeClr val="accent3"/>
              </a:solidFill>
            </a:endParaRPr>
          </a:p>
        </p:txBody>
      </p:sp>
      <p:pic>
        <p:nvPicPr>
          <p:cNvPr id="1026" name="Picture 2" descr="C:\Users\Аксана\Desktop\фотографии 2014 -2015\воспитатели 2014\DSC_558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548680"/>
            <a:ext cx="2370125" cy="3540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91680" y="260649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accent3"/>
                </a:solidFill>
              </a:rPr>
              <a:t>МБДОУ </a:t>
            </a:r>
            <a:r>
              <a:rPr lang="ru-RU" dirty="0" smtClean="0">
                <a:solidFill>
                  <a:schemeClr val="accent3"/>
                </a:solidFill>
              </a:rPr>
              <a:t>«Центр развития ребёнка –детский сад </a:t>
            </a:r>
            <a:r>
              <a:rPr lang="ru-RU" dirty="0">
                <a:solidFill>
                  <a:schemeClr val="accent3"/>
                </a:solidFill>
              </a:rPr>
              <a:t>№36</a:t>
            </a:r>
          </a:p>
          <a:p>
            <a:pPr algn="ctr"/>
            <a:r>
              <a:rPr lang="ru-RU" dirty="0">
                <a:solidFill>
                  <a:schemeClr val="accent3"/>
                </a:solidFill>
              </a:rPr>
              <a:t>«Волшебный </a:t>
            </a:r>
            <a:r>
              <a:rPr lang="ru-RU" dirty="0" smtClean="0">
                <a:solidFill>
                  <a:schemeClr val="accent3"/>
                </a:solidFill>
              </a:rPr>
              <a:t>дворец» </a:t>
            </a:r>
            <a:r>
              <a:rPr lang="ru-RU" dirty="0" err="1" smtClean="0">
                <a:solidFill>
                  <a:schemeClr val="accent3"/>
                </a:solidFill>
              </a:rPr>
              <a:t>г.Альметьевска</a:t>
            </a:r>
            <a:r>
              <a:rPr lang="ru-RU" dirty="0" smtClean="0">
                <a:solidFill>
                  <a:schemeClr val="accent3"/>
                </a:solidFill>
              </a:rPr>
              <a:t>»</a:t>
            </a:r>
            <a:endParaRPr lang="ru-RU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2334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Для постановки звуков</a:t>
            </a:r>
          </a:p>
          <a:p>
            <a:pPr marL="109728" indent="0">
              <a:buNone/>
            </a:pPr>
            <a:r>
              <a:rPr lang="ru-RU" dirty="0"/>
              <a:t> </a:t>
            </a:r>
            <a:r>
              <a:rPr lang="ru-RU" dirty="0" smtClean="0"/>
              <a:t> созданы все необходимые</a:t>
            </a:r>
          </a:p>
          <a:p>
            <a:pPr marL="109728" indent="0">
              <a:buNone/>
            </a:pPr>
            <a:r>
              <a:rPr lang="ru-RU" dirty="0"/>
              <a:t> </a:t>
            </a:r>
            <a:r>
              <a:rPr lang="ru-RU" dirty="0" smtClean="0"/>
              <a:t> условия для индивидуальных </a:t>
            </a:r>
          </a:p>
          <a:p>
            <a:pPr marL="109728" indent="0">
              <a:buNone/>
            </a:pPr>
            <a:r>
              <a:rPr lang="ru-RU" dirty="0"/>
              <a:t> </a:t>
            </a:r>
            <a:r>
              <a:rPr lang="ru-RU" dirty="0" smtClean="0"/>
              <a:t> занятий.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Индивидуальная работа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8194" name="Picture 2" descr="E:\Users\Desktop\для презентации\101_53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852936"/>
            <a:ext cx="4536504" cy="352839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40093990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кабинете происходит процесс закрепления и повторения пройденных тем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Изучение лексических тем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9218" name="Picture 2" descr="E:\Users\Desktop\для презентации\101_53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71759"/>
            <a:ext cx="3600400" cy="287270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pic>
        <p:nvPicPr>
          <p:cNvPr id="9219" name="Picture 3" descr="E:\Users\Desktop\для презентации\101_53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771759"/>
            <a:ext cx="3672408" cy="287270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19632753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Речь ребёнка – это важно,</a:t>
            </a:r>
          </a:p>
          <a:p>
            <a:pPr marL="109728" indent="0">
              <a:buNone/>
            </a:pPr>
            <a:r>
              <a:rPr lang="ru-RU" dirty="0"/>
              <a:t> </a:t>
            </a:r>
            <a:r>
              <a:rPr lang="ru-RU" dirty="0" smtClean="0"/>
              <a:t> Знать об этом должен каждый.</a:t>
            </a:r>
          </a:p>
          <a:p>
            <a:pPr marL="109728" indent="0">
              <a:buNone/>
            </a:pPr>
            <a:r>
              <a:rPr lang="ru-RU" dirty="0" smtClean="0"/>
              <a:t>  Чтобы не было в школе проблем</a:t>
            </a:r>
          </a:p>
          <a:p>
            <a:pPr marL="109728" indent="0">
              <a:buNone/>
            </a:pPr>
            <a:r>
              <a:rPr lang="ru-RU" dirty="0" smtClean="0"/>
              <a:t>  С детьми изучается множество тем.</a:t>
            </a:r>
          </a:p>
          <a:p>
            <a:pPr marL="109728" indent="0">
              <a:buNone/>
            </a:pPr>
            <a:r>
              <a:rPr lang="ru-RU" dirty="0" smtClean="0"/>
              <a:t>  В кабинете ставят звуки,</a:t>
            </a:r>
          </a:p>
          <a:p>
            <a:pPr marL="109728" indent="0">
              <a:buNone/>
            </a:pPr>
            <a:r>
              <a:rPr lang="ru-RU" dirty="0" smtClean="0"/>
              <a:t>  Здесь никто не знает скуки,</a:t>
            </a:r>
          </a:p>
          <a:p>
            <a:pPr marL="109728" indent="0">
              <a:buNone/>
            </a:pPr>
            <a:r>
              <a:rPr lang="ru-RU" dirty="0" smtClean="0"/>
              <a:t>  А затем их закрепляют</a:t>
            </a:r>
          </a:p>
          <a:p>
            <a:pPr marL="109728" indent="0">
              <a:buNone/>
            </a:pPr>
            <a:r>
              <a:rPr lang="ru-RU" dirty="0" smtClean="0"/>
              <a:t>  Повторять </a:t>
            </a:r>
            <a:r>
              <a:rPr lang="ru-RU" smtClean="0"/>
              <a:t>не забывают!</a:t>
            </a:r>
            <a:endParaRPr lang="ru-RU" dirty="0" smtClean="0"/>
          </a:p>
          <a:p>
            <a:pPr marL="109728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    </a:t>
            </a:r>
            <a:r>
              <a:rPr lang="ru-RU" b="1" dirty="0">
                <a:solidFill>
                  <a:srgbClr val="C00000"/>
                </a:solidFill>
              </a:rPr>
              <a:t>Спасибо за </a:t>
            </a:r>
            <a:r>
              <a:rPr lang="ru-RU" b="1" dirty="0" smtClean="0">
                <a:solidFill>
                  <a:srgbClr val="C00000"/>
                </a:solidFill>
              </a:rPr>
              <a:t>внимание!</a:t>
            </a:r>
          </a:p>
          <a:p>
            <a:pPr marL="109728" indent="0">
              <a:buNone/>
            </a:pPr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           Речь ребёнк</a:t>
            </a:r>
            <a:r>
              <a:rPr lang="ru-RU" dirty="0">
                <a:solidFill>
                  <a:srgbClr val="C00000"/>
                </a:solidFill>
              </a:rPr>
              <a:t>а</a:t>
            </a:r>
          </a:p>
        </p:txBody>
      </p:sp>
    </p:spTree>
    <p:extLst>
      <p:ext uri="{BB962C8B-B14F-4D97-AF65-F5344CB8AC3E}">
        <p14:creationId xmlns:p14="http://schemas.microsoft.com/office/powerpoint/2010/main" xmlns="" val="1133738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Основное назначение    </a:t>
            </a:r>
          </a:p>
          <a:p>
            <a:pPr marL="109728" indent="0">
              <a:buNone/>
            </a:pPr>
            <a:r>
              <a:rPr lang="ru-RU" dirty="0"/>
              <a:t> </a:t>
            </a:r>
            <a:r>
              <a:rPr lang="ru-RU" dirty="0" smtClean="0"/>
              <a:t> логопедического кабинета –</a:t>
            </a:r>
          </a:p>
          <a:p>
            <a:pPr marL="109728" indent="0">
              <a:buNone/>
            </a:pPr>
            <a:r>
              <a:rPr lang="ru-RU" dirty="0" smtClean="0"/>
              <a:t>  создание необходимых условий </a:t>
            </a:r>
          </a:p>
          <a:p>
            <a:pPr marL="109728" indent="0">
              <a:buNone/>
            </a:pPr>
            <a:r>
              <a:rPr lang="ru-RU" dirty="0" smtClean="0"/>
              <a:t>  для коррекционного </a:t>
            </a:r>
          </a:p>
          <a:p>
            <a:pPr marL="109728" indent="0">
              <a:buNone/>
            </a:pPr>
            <a:r>
              <a:rPr lang="ru-RU" dirty="0" smtClean="0"/>
              <a:t>  обучения</a:t>
            </a:r>
          </a:p>
          <a:p>
            <a:pPr marL="109728" indent="0">
              <a:buNone/>
            </a:pPr>
            <a:r>
              <a:rPr lang="ru-RU" dirty="0" smtClean="0"/>
              <a:t>  дошкольников </a:t>
            </a:r>
          </a:p>
          <a:p>
            <a:pPr marL="109728" indent="0">
              <a:buNone/>
            </a:pPr>
            <a:r>
              <a:rPr lang="ru-RU" dirty="0" smtClean="0"/>
              <a:t>  с речевыми</a:t>
            </a:r>
          </a:p>
          <a:p>
            <a:pPr marL="109728" indent="0">
              <a:buNone/>
            </a:pPr>
            <a:r>
              <a:rPr lang="ru-RU" dirty="0" smtClean="0"/>
              <a:t>  дефектами.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    Назначение логопедического 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smtClean="0">
                <a:solidFill>
                  <a:srgbClr val="C00000"/>
                </a:solidFill>
              </a:rPr>
              <a:t>                   кабинета            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026" name="Picture 2" descr="E:\Users\Desktop\для презентации\101_53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068960"/>
            <a:ext cx="3522787" cy="302433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2779377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Для формирования </a:t>
            </a:r>
          </a:p>
          <a:p>
            <a:pPr marL="109728" indent="0">
              <a:buNone/>
            </a:pPr>
            <a:r>
              <a:rPr lang="ru-RU" dirty="0" smtClean="0"/>
              <a:t>  чистой речи необходима</a:t>
            </a:r>
          </a:p>
          <a:p>
            <a:pPr marL="109728" indent="0">
              <a:buNone/>
            </a:pPr>
            <a:r>
              <a:rPr lang="ru-RU" dirty="0" smtClean="0"/>
              <a:t>  выработка </a:t>
            </a:r>
          </a:p>
          <a:p>
            <a:pPr marL="109728" indent="0">
              <a:buNone/>
            </a:pPr>
            <a:r>
              <a:rPr lang="ru-RU" dirty="0" smtClean="0"/>
              <a:t>  целенаправленной</a:t>
            </a:r>
          </a:p>
          <a:p>
            <a:pPr marL="109728" indent="0">
              <a:buNone/>
            </a:pPr>
            <a:r>
              <a:rPr lang="ru-RU" dirty="0" smtClean="0"/>
              <a:t>  воздушной струи.</a:t>
            </a:r>
          </a:p>
          <a:p>
            <a:pPr marL="109728" indent="0">
              <a:buNone/>
            </a:pPr>
            <a:r>
              <a:rPr lang="ru-RU" dirty="0" smtClean="0"/>
              <a:t>  Для этого в </a:t>
            </a:r>
          </a:p>
          <a:p>
            <a:pPr marL="109728" indent="0">
              <a:buNone/>
            </a:pPr>
            <a:r>
              <a:rPr lang="ru-RU" dirty="0" smtClean="0"/>
              <a:t>  кабинете имеется</a:t>
            </a:r>
          </a:p>
          <a:p>
            <a:pPr marL="109728" indent="0">
              <a:buNone/>
            </a:pPr>
            <a:r>
              <a:rPr lang="ru-RU" dirty="0" smtClean="0"/>
              <a:t>  достаточно </a:t>
            </a:r>
          </a:p>
          <a:p>
            <a:pPr marL="109728" indent="0">
              <a:buNone/>
            </a:pPr>
            <a:r>
              <a:rPr lang="ru-RU" dirty="0" smtClean="0"/>
              <a:t>  материала.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Дыхательная гимнастика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636912"/>
            <a:ext cx="3733665" cy="31683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158687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Чтоб слово чисто нам сказать,</a:t>
            </a:r>
          </a:p>
          <a:p>
            <a:pPr marL="109728" indent="0">
              <a:buNone/>
            </a:pPr>
            <a:r>
              <a:rPr lang="ru-RU" dirty="0"/>
              <a:t> </a:t>
            </a:r>
            <a:r>
              <a:rPr lang="ru-RU" dirty="0" smtClean="0"/>
              <a:t> нужно научиться правильно дышать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     Дыхательная гимнастика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2746154"/>
            <a:ext cx="3024336" cy="239596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8522" y="4114514"/>
            <a:ext cx="2893511" cy="228322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06183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</a:t>
            </a:r>
            <a:r>
              <a:rPr lang="ru-RU" dirty="0" smtClean="0"/>
              <a:t>Речь ребёнка совершенствуется </a:t>
            </a:r>
          </a:p>
          <a:p>
            <a:pPr marL="109728" indent="0">
              <a:buNone/>
            </a:pPr>
            <a:r>
              <a:rPr lang="ru-RU" dirty="0"/>
              <a:t> </a:t>
            </a:r>
            <a:r>
              <a:rPr lang="ru-RU" dirty="0" smtClean="0"/>
              <a:t>  под влиянием кинетических</a:t>
            </a:r>
          </a:p>
          <a:p>
            <a:pPr marL="109728" indent="0">
              <a:buNone/>
            </a:pPr>
            <a:r>
              <a:rPr lang="ru-RU" dirty="0" smtClean="0"/>
              <a:t>   импульсов от рук, </a:t>
            </a:r>
          </a:p>
          <a:p>
            <a:pPr marL="109728" indent="0">
              <a:buNone/>
            </a:pPr>
            <a:r>
              <a:rPr lang="ru-RU" dirty="0" smtClean="0"/>
              <a:t>   точнее от пальцев.</a:t>
            </a:r>
          </a:p>
          <a:p>
            <a:pPr marL="109728" indent="0">
              <a:buNone/>
            </a:pPr>
            <a:r>
              <a:rPr lang="ru-RU" dirty="0" smtClean="0"/>
              <a:t>   Поэтому в кабинете </a:t>
            </a:r>
          </a:p>
          <a:p>
            <a:pPr marL="109728" indent="0">
              <a:buNone/>
            </a:pPr>
            <a:r>
              <a:rPr lang="ru-RU" dirty="0" smtClean="0"/>
              <a:t>   имеется очень много</a:t>
            </a:r>
          </a:p>
          <a:p>
            <a:pPr marL="109728" indent="0">
              <a:buNone/>
            </a:pPr>
            <a:r>
              <a:rPr lang="ru-RU" dirty="0" smtClean="0"/>
              <a:t>   пособий для развития</a:t>
            </a:r>
          </a:p>
          <a:p>
            <a:pPr marL="109728" indent="0">
              <a:buNone/>
            </a:pPr>
            <a:r>
              <a:rPr lang="ru-RU" dirty="0" smtClean="0"/>
              <a:t>   мелкой моторики.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      Мелкая моторика рук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2050" name="Picture 2" descr="E:\Users\Desktop\для презентации\101_53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25165" y="2348880"/>
            <a:ext cx="3170588" cy="291172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228112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Развитие мелкой моторики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0242" name="Picture 2" descr="E:\Users\Desktop\101_48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84784"/>
            <a:ext cx="3168352" cy="244300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pic>
        <p:nvPicPr>
          <p:cNvPr id="10243" name="Picture 3" descr="E:\Users\Desktop\101_478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149080"/>
            <a:ext cx="3312368" cy="230425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pic>
        <p:nvPicPr>
          <p:cNvPr id="10244" name="Picture 4" descr="E:\Users\Desktop\для презентации\101_53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484784"/>
            <a:ext cx="3096345" cy="24021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313179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Для автоматизации поставленных звуков в кабинете в наличии много разнообразных игр и пособий.</a:t>
            </a:r>
          </a:p>
          <a:p>
            <a:pPr marL="109728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   Аквариум                          Чудо-дерево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Игры по развитию речи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5123" name="Picture 3" descr="E:\Users\Desktop\101_48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9566" y="3645024"/>
            <a:ext cx="3182353" cy="223224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pic>
        <p:nvPicPr>
          <p:cNvPr id="5124" name="Picture 4" descr="E:\Users\Desktop\101_48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645024"/>
            <a:ext cx="3096343" cy="226365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24275647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 Волшебные кубики        </a:t>
            </a:r>
          </a:p>
          <a:p>
            <a:pPr marL="109728" indent="0">
              <a:buNone/>
            </a:pP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                                       </a:t>
            </a:r>
          </a:p>
          <a:p>
            <a:pPr marL="109728" indent="0">
              <a:buNone/>
            </a:pP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                                       Парные картинки</a:t>
            </a:r>
          </a:p>
          <a:p>
            <a:endParaRPr lang="ru-RU" b="1" dirty="0">
              <a:solidFill>
                <a:srgbClr val="002060"/>
              </a:solidFill>
            </a:endParaRPr>
          </a:p>
          <a:p>
            <a:endParaRPr lang="ru-RU" b="1" dirty="0" smtClean="0">
              <a:solidFill>
                <a:srgbClr val="002060"/>
              </a:solidFill>
            </a:endParaRPr>
          </a:p>
          <a:p>
            <a:pPr marL="109728" indent="0">
              <a:buNone/>
            </a:pP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Игры по развитию речи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6147" name="Picture 3" descr="E:\Users\Desktop\101_48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2994" y="2348880"/>
            <a:ext cx="3188440" cy="259228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pic>
        <p:nvPicPr>
          <p:cNvPr id="6148" name="Picture 4" descr="E:\Users\Desktop\101_475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356992"/>
            <a:ext cx="3096343" cy="255168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20335716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ru-RU" dirty="0" smtClean="0"/>
              <a:t>Для постановки и  </a:t>
            </a:r>
          </a:p>
          <a:p>
            <a:pPr marL="109728" indent="0">
              <a:buNone/>
            </a:pPr>
            <a:r>
              <a:rPr lang="ru-RU" dirty="0" smtClean="0"/>
              <a:t>автоматизации </a:t>
            </a:r>
          </a:p>
          <a:p>
            <a:pPr marL="109728" indent="0">
              <a:buNone/>
            </a:pPr>
            <a:r>
              <a:rPr lang="ru-RU" dirty="0"/>
              <a:t>п</a:t>
            </a:r>
            <a:r>
              <a:rPr lang="ru-RU" dirty="0" smtClean="0"/>
              <a:t>оставленных</a:t>
            </a:r>
          </a:p>
          <a:p>
            <a:pPr marL="109728" indent="0">
              <a:buNone/>
            </a:pPr>
            <a:r>
              <a:rPr lang="ru-RU" dirty="0" smtClean="0"/>
              <a:t>звуков</a:t>
            </a:r>
          </a:p>
          <a:p>
            <a:pPr marL="109728" indent="0">
              <a:buNone/>
            </a:pPr>
            <a:r>
              <a:rPr lang="ru-RU" dirty="0" smtClean="0"/>
              <a:t>используется </a:t>
            </a:r>
          </a:p>
          <a:p>
            <a:pPr marL="109728" indent="0">
              <a:buNone/>
            </a:pPr>
            <a:r>
              <a:rPr lang="ru-RU" dirty="0"/>
              <a:t>р</a:t>
            </a:r>
            <a:r>
              <a:rPr lang="ru-RU" dirty="0" smtClean="0"/>
              <a:t>азнообразное</a:t>
            </a:r>
          </a:p>
          <a:p>
            <a:pPr marL="109728" indent="0">
              <a:buNone/>
            </a:pPr>
            <a:r>
              <a:rPr lang="ru-RU" dirty="0" smtClean="0"/>
              <a:t>множество </a:t>
            </a:r>
          </a:p>
          <a:p>
            <a:pPr marL="109728" indent="0">
              <a:buNone/>
            </a:pPr>
            <a:r>
              <a:rPr lang="ru-RU" dirty="0" smtClean="0"/>
              <a:t>методической </a:t>
            </a:r>
          </a:p>
          <a:p>
            <a:pPr marL="109728" indent="0">
              <a:buNone/>
            </a:pPr>
            <a:r>
              <a:rPr lang="ru-RU" dirty="0" smtClean="0"/>
              <a:t>литературы.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Методическая литература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7171" name="Picture 3" descr="E:\Users\Desktop\101_479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556792"/>
            <a:ext cx="4824536" cy="453650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42368592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153</TotalTime>
  <Words>266</Words>
  <Application>Microsoft Office PowerPoint</Application>
  <PresentationFormat>Экран (4:3)</PresentationFormat>
  <Paragraphs>72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Открытая</vt:lpstr>
      <vt:lpstr>Логопедический кабинет</vt:lpstr>
      <vt:lpstr>    Назначение логопедического                      кабинета            </vt:lpstr>
      <vt:lpstr>Дыхательная гимнастика</vt:lpstr>
      <vt:lpstr>     Дыхательная гимнастика</vt:lpstr>
      <vt:lpstr>      Мелкая моторика рук</vt:lpstr>
      <vt:lpstr>Развитие мелкой моторики</vt:lpstr>
      <vt:lpstr>Игры по развитию речи</vt:lpstr>
      <vt:lpstr>Игры по развитию речи</vt:lpstr>
      <vt:lpstr>Методическая литература</vt:lpstr>
      <vt:lpstr>Индивидуальная работа</vt:lpstr>
      <vt:lpstr>Изучение лексических тем</vt:lpstr>
      <vt:lpstr>           Речь ребёнка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Логопедический кабинет</dc:title>
  <dc:creator>Пользователь</dc:creator>
  <cp:lastModifiedBy>Пользователь Windows</cp:lastModifiedBy>
  <cp:revision>23</cp:revision>
  <dcterms:created xsi:type="dcterms:W3CDTF">2014-11-21T19:01:35Z</dcterms:created>
  <dcterms:modified xsi:type="dcterms:W3CDTF">2020-02-12T12:59:14Z</dcterms:modified>
</cp:coreProperties>
</file>